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3" r:id="rId16"/>
    <p:sldId id="271" r:id="rId17"/>
    <p:sldId id="274" r:id="rId18"/>
    <p:sldId id="267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CA2"/>
    <a:srgbClr val="E5E5E5"/>
    <a:srgbClr val="8CA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33" d="100"/>
          <a:sy n="33" d="100"/>
        </p:scale>
        <p:origin x="3846" y="20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6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4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807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2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6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66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5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0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4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5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7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3048A-965F-46F7-98C7-9474D3950EC4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2F3D8-C8D4-4965-80B3-07C840E3FF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oyi.dothome.co.kr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"/>
            <a:ext cx="9144000" cy="514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0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5" y="762000"/>
            <a:ext cx="8700591" cy="405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1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29" y="483518"/>
            <a:ext cx="5581542" cy="441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74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9483"/>
            <a:ext cx="9144000" cy="466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 descr="D:\그린컴퓨터\a.design\Enber_redesign\point\main_scroll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62" y="1365587"/>
            <a:ext cx="6528676" cy="32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2730"/>
            <a:ext cx="6804248" cy="43380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771550"/>
            <a:ext cx="2249557" cy="1368152"/>
          </a:xfrm>
          <a:prstGeom prst="rect">
            <a:avLst/>
          </a:prstGeom>
        </p:spPr>
      </p:pic>
      <p:pic>
        <p:nvPicPr>
          <p:cNvPr id="1026" name="Picture 2" descr="D:\그린컴퓨터\a.design\Enber_redesign\point\link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643758"/>
            <a:ext cx="2133310" cy="18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1" y="1707654"/>
            <a:ext cx="7552839" cy="8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81" y="-3548930"/>
            <a:ext cx="7552839" cy="8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1510"/>
            <a:ext cx="7776864" cy="47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hlinkClick r:id="rId2"/>
          </p:cNvPr>
          <p:cNvSpPr/>
          <p:nvPr/>
        </p:nvSpPr>
        <p:spPr>
          <a:xfrm>
            <a:off x="3709138" y="2457315"/>
            <a:ext cx="1725724" cy="779359"/>
          </a:xfrm>
          <a:prstGeom prst="roundRect">
            <a:avLst/>
          </a:prstGeom>
          <a:solidFill>
            <a:srgbClr val="F5A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Montserrat SemiBold" panose="00000700000000000000" pitchFamily="2" charset="0"/>
              </a:rPr>
              <a:t>ENBER</a:t>
            </a:r>
            <a:endParaRPr lang="ko-KR" altLang="en-US" sz="2500" dirty="0">
              <a:latin typeface="Montserrat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6006" y="1995686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smtClean="0">
                <a:latin typeface="나눔스퀘어_ac" pitchFamily="50" charset="-127"/>
                <a:ea typeface="나눔스퀘어_ac" pitchFamily="50" charset="-127"/>
              </a:rPr>
              <a:t>리뉴얼 사이트 </a:t>
            </a:r>
            <a:r>
              <a:rPr lang="en-US" altLang="ko-KR" dirty="0">
                <a:solidFill>
                  <a:srgbClr val="F5ACA2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ENBER</a:t>
            </a:r>
            <a:r>
              <a:rPr lang="ko-KR" altLang="en-US" dirty="0" smtClean="0">
                <a:solidFill>
                  <a:srgbClr val="F5ACA2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dirty="0" smtClean="0">
                <a:solidFill>
                  <a:srgbClr val="F5ACA2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click!</a:t>
            </a:r>
            <a:endParaRPr lang="ko-KR" altLang="en-US" dirty="0">
              <a:solidFill>
                <a:srgbClr val="F5ACA2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0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3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191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697" y="661385"/>
            <a:ext cx="5390606" cy="382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279"/>
            <a:ext cx="9144000" cy="2228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526"/>
            <a:ext cx="9144000" cy="43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044" y="0"/>
            <a:ext cx="949608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01" y="1"/>
            <a:ext cx="9169101" cy="515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5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6" y="555526"/>
            <a:ext cx="9147026" cy="4711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8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6" y="51470"/>
            <a:ext cx="9162256" cy="493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8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6</Words>
  <Application>Microsoft Office PowerPoint</Application>
  <PresentationFormat>화면 슬라이드 쇼(16:9)</PresentationFormat>
  <Paragraphs>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나눔스퀘어_ac</vt:lpstr>
      <vt:lpstr>나눔스퀘어라운드 ExtraBold</vt:lpstr>
      <vt:lpstr>맑은 고딕</vt:lpstr>
      <vt:lpstr>Arial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ehdl66@gmail.com</dc:creator>
  <cp:lastModifiedBy>user</cp:lastModifiedBy>
  <cp:revision>35</cp:revision>
  <dcterms:created xsi:type="dcterms:W3CDTF">2020-10-10T12:10:49Z</dcterms:created>
  <dcterms:modified xsi:type="dcterms:W3CDTF">2020-10-27T05:34:24Z</dcterms:modified>
</cp:coreProperties>
</file>